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5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449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75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361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116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240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359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905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313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521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707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321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300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3000" y="1135063"/>
            <a:ext cx="8077200" cy="2387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О некоторых аспектах психического здоровья личности при старении.</a:t>
            </a:r>
            <a:br>
              <a:rPr lang="ru-RU" sz="4000" b="1" dirty="0" smtClean="0"/>
            </a:br>
            <a:r>
              <a:rPr lang="ru-RU" sz="4000" b="1" dirty="0" smtClean="0"/>
              <a:t>Е.Ю. Балашова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Московский Государственный университет имени М.В. Ломоносова</a:t>
            </a:r>
          </a:p>
          <a:p>
            <a:r>
              <a:rPr lang="ru-RU" dirty="0" smtClean="0"/>
              <a:t>Научный центр психического здоровья</a:t>
            </a:r>
          </a:p>
          <a:p>
            <a:r>
              <a:rPr lang="ru-RU" dirty="0" smtClean="0"/>
              <a:t>Психологический институт РАО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414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2928" y="678426"/>
            <a:ext cx="9180871" cy="10122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/>
              <a:t>Введение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3086" y="2064774"/>
            <a:ext cx="9333781" cy="35769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dirty="0" smtClean="0"/>
              <a:t>Задача сохранения психического здоровья в позднем возрасте является очень важной.  В последние десятилетия  стала крайне актуальной разработка новых теоретических подходов  и практических рекомендаций, направленных на оптимизацию психологической культуры старения. Подобные проблемы  привлекают внимание не только ученых, но и самых обычных людей. Различные идеи, высказываемые в процессе научных и иных дискуссий,  нуждаются  в обсуждении и осмыслении.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439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0" y="415925"/>
            <a:ext cx="6591300" cy="14509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Психическое здоровье личности: </a:t>
            </a:r>
            <a:br>
              <a:rPr lang="ru-RU" sz="3600" b="1" dirty="0" smtClean="0"/>
            </a:br>
            <a:r>
              <a:rPr lang="ru-RU" sz="3600" b="1" dirty="0" smtClean="0"/>
              <a:t>современные представления</a:t>
            </a:r>
            <a:br>
              <a:rPr lang="ru-RU" sz="3600" b="1" dirty="0" smtClean="0"/>
            </a:br>
            <a:r>
              <a:rPr lang="ru-RU" sz="3600" b="1" dirty="0" smtClean="0"/>
              <a:t> и противоречия - 1.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 сегодняшний день  представления о психическом здоровье личности в позднем возрасте являются весьма неоднозначными, что связано  со сложной многофакторной детерминацией старения как </a:t>
            </a:r>
            <a:r>
              <a:rPr lang="ru-RU" sz="2400" dirty="0" err="1" smtClean="0"/>
              <a:t>биопсихосоциального</a:t>
            </a:r>
            <a:r>
              <a:rPr lang="ru-RU" sz="2400" dirty="0" smtClean="0"/>
              <a:t> феномена. </a:t>
            </a:r>
          </a:p>
          <a:p>
            <a:r>
              <a:rPr lang="ru-RU" sz="2400" smtClean="0"/>
              <a:t>Наряду </a:t>
            </a:r>
            <a:r>
              <a:rPr lang="ru-RU" sz="2400" dirty="0" smtClean="0"/>
              <a:t>с констатацией заострения в старости  присущих ранее человеку черт характера, отмечаются и противоположные тенденции - умиротворенность, обращение к осмыслению важных жизненных  ценностей (Краснова, </a:t>
            </a:r>
            <a:r>
              <a:rPr lang="ru-RU" sz="2400" dirty="0" err="1" smtClean="0"/>
              <a:t>Лидерс</a:t>
            </a:r>
            <a:r>
              <a:rPr lang="ru-RU" sz="2400" dirty="0" smtClean="0"/>
              <a:t>, 2002).  Разноречивы мнения  и о старении эмоциональной сферы. Ее перестройки связаны как с соматическими, так и с социальными факторами, с изменениями реакций на стресс, которые характеризуются большим диапазоном индивидуальных различий.  В позднем онтогенезе  существенно изменяется самооценка.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8200" y="495300"/>
            <a:ext cx="7061200" cy="12207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Психическое здоровье личности: </a:t>
            </a:r>
            <a:br>
              <a:rPr lang="ru-RU" sz="3200" b="1" dirty="0" smtClean="0"/>
            </a:br>
            <a:r>
              <a:rPr lang="ru-RU" sz="3200" b="1" dirty="0" smtClean="0"/>
              <a:t>современные представления</a:t>
            </a:r>
            <a:br>
              <a:rPr lang="ru-RU" sz="3200" b="1" dirty="0" smtClean="0"/>
            </a:br>
            <a:r>
              <a:rPr lang="ru-RU" sz="3200" b="1" dirty="0" smtClean="0"/>
              <a:t> и противоречия - 2.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Специалисты отмечают ретроспективный характер самооценки, ее неустойчивость,  тенденцию к снижению, тесную зависимость от занятости, состояния здоровья и эмоционального тонуса (Бороздина, Молчанова, 1988). </a:t>
            </a:r>
          </a:p>
          <a:p>
            <a:r>
              <a:rPr lang="ru-RU" dirty="0" smtClean="0"/>
              <a:t>При старении меняется не только восприятие себя, но и других людей.</a:t>
            </a:r>
          </a:p>
          <a:p>
            <a:r>
              <a:rPr lang="ru-RU" dirty="0" smtClean="0"/>
              <a:t>Особые  «приобретения» и «потери» пожилых людей становятся своеобразным  источником внутренней мотивации. Соотношение таких приобретений и потерь, придание им личностного смысла во многом зависит от пассивности или активности субъекта.</a:t>
            </a:r>
          </a:p>
          <a:p>
            <a:r>
              <a:rPr lang="ru-RU" dirty="0" smtClean="0"/>
              <a:t>Представляют несомненный интерес  и вопросы о связи в позднем возрасте личностных особенностей  с сохранностью когнитивной сферы, о сохранении работоспособности и творческих возможностей. Здесь возможны  разные сценарии развития, в частности,  высокая сохранность интеллекта и психических функций у лиц высокообразованных, занимающихся творческим трудом. </a:t>
            </a:r>
          </a:p>
          <a:p>
            <a:r>
              <a:rPr lang="ru-RU" dirty="0" smtClean="0"/>
              <a:t>В сохранении психического здоровья личности важную роль играет фактор социального окружения, прежде всего,  качество социальных связей (</a:t>
            </a:r>
            <a:r>
              <a:rPr lang="ru-RU" dirty="0" err="1" smtClean="0"/>
              <a:t>Фролькис</a:t>
            </a:r>
            <a:r>
              <a:rPr lang="ru-RU" dirty="0" smtClean="0"/>
              <a:t>, 1998, </a:t>
            </a:r>
            <a:r>
              <a:rPr lang="ru-RU" dirty="0" err="1" smtClean="0"/>
              <a:t>Стрижицкая</a:t>
            </a:r>
            <a:r>
              <a:rPr lang="ru-RU" dirty="0" smtClean="0"/>
              <a:t>, 2016).  Вместе с тем, важна и тенденция к  сокращению количества социальных связей, выражающая стремление пожилых людей  больше находится наедине с собой.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Заключение.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smtClean="0"/>
              <a:t>Следует подчеркнуть, что не всегда имеет место совпадение взглядов на психическое здоровье самих пожилых людей и их окружения (Балашова, 2020). Кроме того, для современной  ситуации развития науки и общества характерна значительная подвижность, транзитивность многих представлений о старении, в частности, образа психического здоровья личности. </a:t>
            </a:r>
          </a:p>
          <a:p>
            <a:pPr indent="0">
              <a:buNone/>
            </a:pPr>
            <a:r>
              <a:rPr lang="ru-RU" b="1" i="1" dirty="0" smtClean="0"/>
              <a:t>Работа выполнена при поддержке РФФИ, проект № 20-013-00075 «Человек в повседневности: психологическая феноменология и закономерности»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442</Words>
  <Application>Microsoft Office PowerPoint</Application>
  <PresentationFormat>Произвольный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 некоторых аспектах психического здоровья личности при старении. Е.Ю. Балашова </vt:lpstr>
      <vt:lpstr>Введение</vt:lpstr>
      <vt:lpstr>Психическое здоровье личности:  современные представления  и противоречия - 1.</vt:lpstr>
      <vt:lpstr>Психическое здоровье личности:  современные представления  и противоречия - 2.</vt:lpstr>
      <vt:lpstr>Заключение.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ZooNet</dc:creator>
  <cp:lastModifiedBy>Elena</cp:lastModifiedBy>
  <cp:revision>6</cp:revision>
  <dcterms:created xsi:type="dcterms:W3CDTF">2019-10-12T21:11:52Z</dcterms:created>
  <dcterms:modified xsi:type="dcterms:W3CDTF">2021-10-17T11:23:33Z</dcterms:modified>
</cp:coreProperties>
</file>